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4048210-D573-89C1-637B-CFE3E384C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0D33473E-DC97-6959-44B2-74C7350444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DD42DD6E-D8A3-F3A9-69C3-F980030EB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D92288B1-9CBF-B666-16AC-6C049B4CA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DBBD7AD3-844F-EB26-3234-5A2C04DE1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29668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0702E2B-0320-C627-23D0-089D43BF8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287CD294-3DA6-5980-ED6F-1F9685477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EC5A70D9-0D1D-EB1E-A3BF-70E9F5AA7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1E9F308F-9796-0E38-2B64-C9A3CF6F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765B8C2-75B0-AB0E-B46C-C52A6ACF7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18004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>
            <a:extLst>
              <a:ext uri="{FF2B5EF4-FFF2-40B4-BE49-F238E27FC236}">
                <a16:creationId xmlns:a16="http://schemas.microsoft.com/office/drawing/2014/main" id="{BAB73932-9072-FF55-023B-D99DC35D4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425F2D58-5D8E-ED8F-B11A-B18C27201B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5CC977D3-FB2D-FED2-A732-07CB70D81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71333F13-534A-0F42-C114-F7857B49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86BCD78B-411B-A63B-10E9-E250EA325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51636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9F534E9-AEF8-0A4F-B43D-038D9AE1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677E941A-158B-BE16-FD09-B19B11B35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A78CF5C6-4C61-524E-FC53-0BEC8641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38B5234E-4D32-697C-9F09-7C1F53FAB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3C3D093A-AA2D-A102-7205-41936B47D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211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AAFC7FB-5C55-0111-5315-E10353B9F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79E7D6BB-0C33-D3FE-9A5C-F8C8FB850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18D44556-ACB4-B766-CAC7-30E8757C5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BA298D28-7179-E374-92E4-4A57CAD9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7AD2E97C-5647-336E-EB21-9AC8C846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7449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BDC32B75-32DA-3040-EA8E-E09C6B15D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72D5040-400F-07DB-46E3-9E4499B32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82EF9AB9-3213-6DCC-42F5-28406BE43A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2146C66A-4390-BE89-8BD5-3AAE4E18E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52272AF6-D53E-3F30-2612-4FBD24DB8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5C84685D-126C-3647-A87F-78E4B1007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67397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25AF7EC-D7C1-4A43-5595-D0EA6F353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3036144D-7F59-9F90-84FE-00A418511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A84D0142-DA7A-6DA4-12C9-EA4376F7A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89229380-8B4F-7932-1DB6-F1B07C5278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Sisällön paikkamerkki 5">
            <a:extLst>
              <a:ext uri="{FF2B5EF4-FFF2-40B4-BE49-F238E27FC236}">
                <a16:creationId xmlns:a16="http://schemas.microsoft.com/office/drawing/2014/main" id="{2E22ED63-2D0A-F820-69A3-09DA41696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57154D0C-C85B-A3F2-FDA1-1F0F61B10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7B978527-1B3F-BCF4-AD08-EE96D9C8F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204EEDE9-E373-4E70-E5EF-7677DB17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81040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F1C5294-A3DD-59B9-BFFB-349FC2457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84271B14-E213-EFF3-8FA3-5DCD444BE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35025639-F820-267C-6C2B-61366D0F1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23FFCF1F-E935-D9BF-14B4-1C065DF1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85981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B836055F-D21E-A139-A15E-FA8F09D2F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86E218EC-2007-806D-E16C-ED8293E93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71B512A3-36E6-211D-3DA4-DD7EEE6E7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0274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473FD09-B807-3202-AE71-D9798414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F6A74CE-AB37-6C50-96F1-C6B48468F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B905F318-03BA-D850-908D-4E55B0787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B9157C19-ECD1-DA36-3526-2427E5CC6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DC49897B-BE50-01B2-C129-B4A1BF8F3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64E77A72-F3F4-D372-E96F-3151D7051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52053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8CCA004F-CD46-A2A4-0BB1-82EBCC00E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Kuvan paikkamerkki 2">
            <a:extLst>
              <a:ext uri="{FF2B5EF4-FFF2-40B4-BE49-F238E27FC236}">
                <a16:creationId xmlns:a16="http://schemas.microsoft.com/office/drawing/2014/main" id="{B7325F28-4243-7C8D-E6FF-687FB7A692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3653112F-201A-D02D-92E1-69C7A2E736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A6390775-D5E7-29EE-B253-159766E19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7E32D793-9BDC-3CAB-C3E1-1AEC99D5D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D814F1E3-731F-7F7B-4A10-7F4DB853D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0481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5907C08F-50B1-05EC-A451-CD14CCE39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11DD6494-0815-F909-C385-AF15789DC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D7D2995B-272A-EEFE-DC1E-B988E4E065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CCC67-61C0-4747-B158-55A570CBE627}" type="datetimeFigureOut">
              <a:rPr lang="fi-FI" smtClean="0"/>
              <a:t>7.4.2025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F3079BE6-461F-3A8C-962A-68EF07EB0D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EBDBF685-2DF6-FD13-5B9A-1A0252DFA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F23FE-2E6A-40D0-BD42-F3EA3C709AD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37162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447708B1-5301-259B-9A3A-A1885E6EC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colorTemperature colorTemp="5785"/>
                    </a14:imgEffect>
                    <a14:imgEffect>
                      <a14:saturation sat="187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33600"/>
            <a:ext cx="12466320" cy="9743440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>
            <a:glow>
              <a:schemeClr val="accent1">
                <a:alpha val="43000"/>
              </a:schemeClr>
            </a:glow>
            <a:softEdge rad="0"/>
          </a:effectLst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7E8F6038-E6D9-461D-777C-F1D06470E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3491"/>
            <a:ext cx="9144000" cy="4872037"/>
          </a:xfrm>
        </p:spPr>
        <p:txBody>
          <a:bodyPr>
            <a:normAutofit fontScale="90000"/>
          </a:bodyPr>
          <a:lstStyle/>
          <a:p>
            <a:br>
              <a:rPr lang="fi-FI" dirty="0"/>
            </a:br>
            <a:r>
              <a:rPr lang="fi-FI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Seuravisssa</a:t>
            </a:r>
            <a: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dioissa kovaäänisen kuvakkeesta käynnistyy opastus.</a:t>
            </a:r>
            <a:b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b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Laita diat esitysmuotoon</a:t>
            </a:r>
            <a:b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fi-FI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tai jos et ole esitysmoodissa, niin painat samaa kolmiota, kuin yleisissä kaukosäätimissä.</a:t>
            </a:r>
            <a:endParaRPr lang="fi-FI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003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uva 5">
            <a:extLst>
              <a:ext uri="{FF2B5EF4-FFF2-40B4-BE49-F238E27FC236}">
                <a16:creationId xmlns:a16="http://schemas.microsoft.com/office/drawing/2014/main" id="{91C181A9-4882-5247-366D-9CC6B646C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206891"/>
            <a:ext cx="10739120" cy="5336209"/>
          </a:xfrm>
          <a:prstGeom prst="rect">
            <a:avLst/>
          </a:prstGeom>
        </p:spPr>
      </p:pic>
      <p:pic>
        <p:nvPicPr>
          <p:cNvPr id="8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FE6CEFEE-FA14-D7B7-0555-EC8AAD2430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0400" y="5775171"/>
            <a:ext cx="617984" cy="617984"/>
          </a:xfrm>
          <a:prstGeom prst="rect">
            <a:avLst/>
          </a:prstGeom>
          <a:solidFill>
            <a:srgbClr val="0070C0"/>
          </a:solidFill>
        </p:spPr>
      </p:pic>
    </p:spTree>
    <p:extLst>
      <p:ext uri="{BB962C8B-B14F-4D97-AF65-F5344CB8AC3E}">
        <p14:creationId xmlns:p14="http://schemas.microsoft.com/office/powerpoint/2010/main" val="378050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9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7D1B59CB-BA25-579E-DB80-D2D6756D8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90" y="245427"/>
            <a:ext cx="4875530" cy="3541560"/>
          </a:xfrm>
          <a:prstGeom prst="rect">
            <a:avLst/>
          </a:prstGeom>
        </p:spPr>
      </p:pic>
      <p:pic>
        <p:nvPicPr>
          <p:cNvPr id="9" name="Kuva 8">
            <a:extLst>
              <a:ext uri="{FF2B5EF4-FFF2-40B4-BE49-F238E27FC236}">
                <a16:creationId xmlns:a16="http://schemas.microsoft.com/office/drawing/2014/main" id="{433B2381-3A64-56CC-D2D2-7910580843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1355" y="2001348"/>
            <a:ext cx="8388565" cy="4611225"/>
          </a:xfrm>
          <a:prstGeom prst="rect">
            <a:avLst/>
          </a:prstGeom>
        </p:spPr>
      </p:pic>
      <p:sp>
        <p:nvSpPr>
          <p:cNvPr id="10" name="Ellipsi 9">
            <a:extLst>
              <a:ext uri="{FF2B5EF4-FFF2-40B4-BE49-F238E27FC236}">
                <a16:creationId xmlns:a16="http://schemas.microsoft.com/office/drawing/2014/main" id="{A7AFDB97-03F9-25D2-3D20-8F266DF08937}"/>
              </a:ext>
            </a:extLst>
          </p:cNvPr>
          <p:cNvSpPr/>
          <p:nvPr/>
        </p:nvSpPr>
        <p:spPr>
          <a:xfrm>
            <a:off x="1564640" y="1320800"/>
            <a:ext cx="1727200" cy="7823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8C072CC6-CD34-9848-4959-4E3E5395D6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5235" y="5349766"/>
            <a:ext cx="846958" cy="84695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92725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199E3-A506-5827-9F83-A1E223445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uva 2">
            <a:extLst>
              <a:ext uri="{FF2B5EF4-FFF2-40B4-BE49-F238E27FC236}">
                <a16:creationId xmlns:a16="http://schemas.microsoft.com/office/drawing/2014/main" id="{94CFBAC5-BCF4-EB8C-20FA-20EB5E437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807" y="513707"/>
            <a:ext cx="7065635" cy="1302945"/>
          </a:xfrm>
          <a:prstGeom prst="rect">
            <a:avLst/>
          </a:prstGeom>
        </p:spPr>
      </p:pic>
      <p:pic>
        <p:nvPicPr>
          <p:cNvPr id="7" name="Kuva 6">
            <a:extLst>
              <a:ext uri="{FF2B5EF4-FFF2-40B4-BE49-F238E27FC236}">
                <a16:creationId xmlns:a16="http://schemas.microsoft.com/office/drawing/2014/main" id="{3420376D-0E81-EB5C-6AA0-4A1057A8D2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390" y="245427"/>
            <a:ext cx="4875530" cy="3541560"/>
          </a:xfrm>
          <a:prstGeom prst="rect">
            <a:avLst/>
          </a:prstGeom>
        </p:spPr>
      </p:pic>
      <p:sp>
        <p:nvSpPr>
          <p:cNvPr id="10" name="Ellipsi 9">
            <a:extLst>
              <a:ext uri="{FF2B5EF4-FFF2-40B4-BE49-F238E27FC236}">
                <a16:creationId xmlns:a16="http://schemas.microsoft.com/office/drawing/2014/main" id="{127EA6B0-5E2E-FC9F-2759-FD943720D2B8}"/>
              </a:ext>
            </a:extLst>
          </p:cNvPr>
          <p:cNvSpPr/>
          <p:nvPr/>
        </p:nvSpPr>
        <p:spPr>
          <a:xfrm>
            <a:off x="1564640" y="2543412"/>
            <a:ext cx="1727200" cy="66160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" name="Ellipsi 3">
            <a:extLst>
              <a:ext uri="{FF2B5EF4-FFF2-40B4-BE49-F238E27FC236}">
                <a16:creationId xmlns:a16="http://schemas.microsoft.com/office/drawing/2014/main" id="{C0716380-D62C-F99A-204C-0A6402CC384E}"/>
              </a:ext>
            </a:extLst>
          </p:cNvPr>
          <p:cNvSpPr/>
          <p:nvPr/>
        </p:nvSpPr>
        <p:spPr>
          <a:xfrm>
            <a:off x="1521833" y="1688947"/>
            <a:ext cx="1727200" cy="7823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cxnSp>
        <p:nvCxnSpPr>
          <p:cNvPr id="6" name="Suora nuoliyhdysviiva 5">
            <a:extLst>
              <a:ext uri="{FF2B5EF4-FFF2-40B4-BE49-F238E27FC236}">
                <a16:creationId xmlns:a16="http://schemas.microsoft.com/office/drawing/2014/main" id="{72C0C6C3-6D38-99A5-467E-8C8CE4981443}"/>
              </a:ext>
            </a:extLst>
          </p:cNvPr>
          <p:cNvCxnSpPr/>
          <p:nvPr/>
        </p:nvCxnSpPr>
        <p:spPr>
          <a:xfrm flipV="1">
            <a:off x="3565133" y="1376737"/>
            <a:ext cx="4017195" cy="705420"/>
          </a:xfrm>
          <a:prstGeom prst="straightConnector1">
            <a:avLst/>
          </a:prstGeom>
          <a:ln w="1143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Kuva 11">
            <a:extLst>
              <a:ext uri="{FF2B5EF4-FFF2-40B4-BE49-F238E27FC236}">
                <a16:creationId xmlns:a16="http://schemas.microsoft.com/office/drawing/2014/main" id="{62076DC1-AC72-C163-449A-14F2A216C2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4064" y="2885433"/>
            <a:ext cx="8536031" cy="3483026"/>
          </a:xfrm>
          <a:prstGeom prst="rect">
            <a:avLst/>
          </a:prstGeom>
        </p:spPr>
      </p:pic>
      <p:cxnSp>
        <p:nvCxnSpPr>
          <p:cNvPr id="14" name="Suora nuoliyhdysviiva 13">
            <a:extLst>
              <a:ext uri="{FF2B5EF4-FFF2-40B4-BE49-F238E27FC236}">
                <a16:creationId xmlns:a16="http://schemas.microsoft.com/office/drawing/2014/main" id="{F770FA97-47C0-E9C0-79FF-01370358AB55}"/>
              </a:ext>
            </a:extLst>
          </p:cNvPr>
          <p:cNvCxnSpPr>
            <a:cxnSpLocks/>
          </p:cNvCxnSpPr>
          <p:nvPr/>
        </p:nvCxnSpPr>
        <p:spPr>
          <a:xfrm>
            <a:off x="3049714" y="2964021"/>
            <a:ext cx="1964075" cy="1492637"/>
          </a:xfrm>
          <a:prstGeom prst="straightConnector1">
            <a:avLst/>
          </a:prstGeom>
          <a:ln w="1143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llipsi 1">
            <a:extLst>
              <a:ext uri="{FF2B5EF4-FFF2-40B4-BE49-F238E27FC236}">
                <a16:creationId xmlns:a16="http://schemas.microsoft.com/office/drawing/2014/main" id="{B6F5D84E-DE73-65A6-768E-DE6E2D8B53A3}"/>
              </a:ext>
            </a:extLst>
          </p:cNvPr>
          <p:cNvSpPr/>
          <p:nvPr/>
        </p:nvSpPr>
        <p:spPr>
          <a:xfrm>
            <a:off x="1541549" y="3111443"/>
            <a:ext cx="1727200" cy="7823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8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532A6D5B-82DD-96C7-8C8D-11CA6F2C75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3418" y="5544129"/>
            <a:ext cx="609599" cy="609599"/>
          </a:xfrm>
          <a:prstGeom prst="rect">
            <a:avLst/>
          </a:prstGeom>
          <a:solidFill>
            <a:srgbClr val="0070C0"/>
          </a:solidFill>
        </p:spPr>
      </p:pic>
    </p:spTree>
    <p:extLst>
      <p:ext uri="{BB962C8B-B14F-4D97-AF65-F5344CB8AC3E}">
        <p14:creationId xmlns:p14="http://schemas.microsoft.com/office/powerpoint/2010/main" val="182660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13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>
            <a:extLst>
              <a:ext uri="{FF2B5EF4-FFF2-40B4-BE49-F238E27FC236}">
                <a16:creationId xmlns:a16="http://schemas.microsoft.com/office/drawing/2014/main" id="{8DC40692-92F7-D21F-D8E3-91BF5270E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23" y="0"/>
            <a:ext cx="3479557" cy="4374134"/>
          </a:xfrm>
          <a:prstGeom prst="rect">
            <a:avLst/>
          </a:prstGeom>
        </p:spPr>
      </p:pic>
      <p:pic>
        <p:nvPicPr>
          <p:cNvPr id="11" name="Kuva 10">
            <a:extLst>
              <a:ext uri="{FF2B5EF4-FFF2-40B4-BE49-F238E27FC236}">
                <a16:creationId xmlns:a16="http://schemas.microsoft.com/office/drawing/2014/main" id="{482F53BF-0DCA-1C4D-5558-07F77E021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922" y="764387"/>
            <a:ext cx="3278911" cy="4374135"/>
          </a:xfrm>
          <a:prstGeom prst="rect">
            <a:avLst/>
          </a:prstGeom>
        </p:spPr>
      </p:pic>
      <p:pic>
        <p:nvPicPr>
          <p:cNvPr id="9" name="Kuva 8">
            <a:extLst>
              <a:ext uri="{FF2B5EF4-FFF2-40B4-BE49-F238E27FC236}">
                <a16:creationId xmlns:a16="http://schemas.microsoft.com/office/drawing/2014/main" id="{1B50A792-4566-72C2-8E40-3EF9DB4DB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7680" y="1706801"/>
            <a:ext cx="4992052" cy="5026421"/>
          </a:xfrm>
          <a:prstGeom prst="rect">
            <a:avLst/>
          </a:prstGeom>
        </p:spPr>
      </p:pic>
      <p:sp>
        <p:nvSpPr>
          <p:cNvPr id="12" name="Ellipsi 11">
            <a:extLst>
              <a:ext uri="{FF2B5EF4-FFF2-40B4-BE49-F238E27FC236}">
                <a16:creationId xmlns:a16="http://schemas.microsoft.com/office/drawing/2014/main" id="{E1EC3AE1-BBBD-03CE-60DB-8CAFE5C17C05}"/>
              </a:ext>
            </a:extLst>
          </p:cNvPr>
          <p:cNvSpPr/>
          <p:nvPr/>
        </p:nvSpPr>
        <p:spPr>
          <a:xfrm>
            <a:off x="1338701" y="764387"/>
            <a:ext cx="1727200" cy="7823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" name="Ellipsi 12">
            <a:extLst>
              <a:ext uri="{FF2B5EF4-FFF2-40B4-BE49-F238E27FC236}">
                <a16:creationId xmlns:a16="http://schemas.microsoft.com/office/drawing/2014/main" id="{A3997029-8C62-78EE-665E-06B7CB9EFAE4}"/>
              </a:ext>
            </a:extLst>
          </p:cNvPr>
          <p:cNvSpPr/>
          <p:nvPr/>
        </p:nvSpPr>
        <p:spPr>
          <a:xfrm>
            <a:off x="924559" y="3149599"/>
            <a:ext cx="1501261" cy="571347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Ellipsi 13">
            <a:extLst>
              <a:ext uri="{FF2B5EF4-FFF2-40B4-BE49-F238E27FC236}">
                <a16:creationId xmlns:a16="http://schemas.microsoft.com/office/drawing/2014/main" id="{A1412E58-623F-8B9F-EEC3-2DE240525079}"/>
              </a:ext>
            </a:extLst>
          </p:cNvPr>
          <p:cNvSpPr/>
          <p:nvPr/>
        </p:nvSpPr>
        <p:spPr>
          <a:xfrm>
            <a:off x="2987039" y="1463039"/>
            <a:ext cx="2245361" cy="1188721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" name="Ellipsi 15">
            <a:extLst>
              <a:ext uri="{FF2B5EF4-FFF2-40B4-BE49-F238E27FC236}">
                <a16:creationId xmlns:a16="http://schemas.microsoft.com/office/drawing/2014/main" id="{B4A3EAB6-6ECC-476B-5D8D-A70D019D2F67}"/>
              </a:ext>
            </a:extLst>
          </p:cNvPr>
          <p:cNvSpPr/>
          <p:nvPr/>
        </p:nvSpPr>
        <p:spPr>
          <a:xfrm>
            <a:off x="3586479" y="6075679"/>
            <a:ext cx="1501261" cy="571347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8FAD863B-0FAA-5233-6DFB-6C3210D880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2522" y="5734638"/>
            <a:ext cx="544241" cy="544241"/>
          </a:xfrm>
          <a:prstGeom prst="rect">
            <a:avLst/>
          </a:prstGeom>
          <a:solidFill>
            <a:srgbClr val="0070C0"/>
          </a:solidFill>
        </p:spPr>
      </p:pic>
    </p:spTree>
    <p:extLst>
      <p:ext uri="{BB962C8B-B14F-4D97-AF65-F5344CB8AC3E}">
        <p14:creationId xmlns:p14="http://schemas.microsoft.com/office/powerpoint/2010/main" val="328903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8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29</Words>
  <Application>Microsoft Office PowerPoint</Application>
  <PresentationFormat>Laajakuva</PresentationFormat>
  <Paragraphs>1</Paragraphs>
  <Slides>5</Slides>
  <Notes>0</Notes>
  <HiddenSlides>0</HiddenSlides>
  <MMClips>4</MMClips>
  <ScaleCrop>false</ScaleCrop>
  <HeadingPairs>
    <vt:vector size="6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Office-teema</vt:lpstr>
      <vt:lpstr> Seuravisssa dioissa kovaäänisen kuvakkeesta käynnistyy opastus.  Laita diat esitysmuotoon tai jos et ole esitysmoodissa, niin painat samaa kolmiota, kuin yleisissä kaukosäätimissä.</vt:lpstr>
      <vt:lpstr>PowerPoint-esitys</vt:lpstr>
      <vt:lpstr>PowerPoint-esitys</vt:lpstr>
      <vt:lpstr>PowerPoint-esitys</vt:lpstr>
      <vt:lpstr>PowerPoint-esitys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Seppo Oksa</dc:creator>
  <cp:lastModifiedBy>Seppo Oksa</cp:lastModifiedBy>
  <cp:revision>7</cp:revision>
  <dcterms:created xsi:type="dcterms:W3CDTF">2025-04-04T13:55:27Z</dcterms:created>
  <dcterms:modified xsi:type="dcterms:W3CDTF">2025-04-07T13:24:50Z</dcterms:modified>
</cp:coreProperties>
</file>

<file path=docProps/thumbnail.jpeg>
</file>